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79" d="100"/>
          <a:sy n="79" d="100"/>
        </p:scale>
        <p:origin x="120" y="19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EFBA4E-A7C0-4A6B-8E3D-903E7CFDB6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C8FC97C-8FAC-4046-94A0-AC23001863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A3693A4-558C-40DE-A5B5-AE8FC96D2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9B7C-EAB6-4B8D-BB07-A2449B6C0A80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BCEF4DF-D48A-4C85-9910-180A88351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1E571D1-010A-4841-9827-995E36ACE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52B9A-A49F-4E7D-86A3-5D03E3D4A50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73105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6CDECC-E4D4-4B63-8BA6-5EC5EC370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7778E74-3047-4147-876D-4D4479C590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9563A5C-A59B-4D26-941E-6A5271F15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9B7C-EAB6-4B8D-BB07-A2449B6C0A80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3B4A18B-533A-4233-A2FE-FF62BDD8A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2DF3E5E-828C-4B98-B525-187CCDFC8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52B9A-A49F-4E7D-86A3-5D03E3D4A50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8700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FAC63A31-13A9-40B5-9645-5470E4EDFF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6135670-9FFA-4E15-9BF5-9EB8F53710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AE4EF93-F6FD-4307-B0D1-A0F94B7DD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9B7C-EAB6-4B8D-BB07-A2449B6C0A80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0206DD5-0721-4472-A1DF-EE60C343D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47AEE37-AFD3-4116-82B4-DA204FC41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52B9A-A49F-4E7D-86A3-5D03E3D4A50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1350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3D79939-BA86-43EF-8DE2-2F906E9CF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E40284A-57C2-4D37-B1B7-23B284CC6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42E660C-32CD-4A86-8C20-82E1842A3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9B7C-EAB6-4B8D-BB07-A2449B6C0A80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50D9FA3-D7B4-4EAD-B81B-00B93856E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05BC9A3-597B-4C4E-A8DE-ADD293656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52B9A-A49F-4E7D-86A3-5D03E3D4A50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9401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F0022B4-9B4F-49B0-898C-14B107CE1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D71616C-0640-4766-8F56-A822099A7D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34F22F4-2274-4211-B619-7447A31D3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9B7C-EAB6-4B8D-BB07-A2449B6C0A80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F2A8917-1771-4BDA-AE7A-5A9D47EE8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C282D74-0624-4864-BBBF-866CB8C59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52B9A-A49F-4E7D-86A3-5D03E3D4A50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23552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FE7E9A-2D71-40D7-AD1B-FE890F1CA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599936D-80CB-4BCC-828E-A4CDD84986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390149C-8B99-4407-93C7-B5EB4BE10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E62EF49-2643-4B99-A592-BD635603C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9B7C-EAB6-4B8D-BB07-A2449B6C0A80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135820C-579A-4F78-AC2C-AE11BD239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40E9B49-9EC9-48E3-818F-2EF0BAB4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52B9A-A49F-4E7D-86A3-5D03E3D4A50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26608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FE70E7A-0122-42BE-B6C3-C15D1ECEF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6186868-EC3E-40D9-9911-D7AB5F726C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31E6BAC-F93B-42E4-AF93-9734662576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4DB5E0E-2D61-41CD-8333-4138225372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93EB2C14-4A29-441D-9AE6-2C9352A3E2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8DC4785-FA04-4595-9B60-66996FE92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9B7C-EAB6-4B8D-BB07-A2449B6C0A80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947AF6E-626E-4365-A62F-9CE54B015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C21400F-7B99-4373-B74F-3F7FD30F1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52B9A-A49F-4E7D-86A3-5D03E3D4A50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1510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0ECB15-C8C3-47F3-A48F-57547E9A5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7195739-8CF7-40BA-80C8-DD25DC524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9B7C-EAB6-4B8D-BB07-A2449B6C0A80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E0280F1-96CB-45F6-BFD8-546517119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84E8E09-E7FA-4097-9A3C-7747FC12B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52B9A-A49F-4E7D-86A3-5D03E3D4A50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41925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99381FB-278B-4CF1-8E54-8FFDDE59D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9B7C-EAB6-4B8D-BB07-A2449B6C0A80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2E883B39-1D94-4544-A191-CD7F6D9FA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15A2599-5B00-4120-831D-D51605C1C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52B9A-A49F-4E7D-86A3-5D03E3D4A50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2733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755911E-AB6D-4087-BD00-49F19BC6A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E57B0D-846D-421A-BA44-4B5C0C138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37DCEE7-09AC-492C-B185-CD3E059127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67F53AA-39EB-42B4-A7C8-665501AB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9B7C-EAB6-4B8D-BB07-A2449B6C0A80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B9FB2D5-03A3-4FC6-9B90-B875A37A9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AB4BA2D-9981-437A-A08B-399024381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52B9A-A49F-4E7D-86A3-5D03E3D4A50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4899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D23FBA-3804-44BD-B06A-98AD1D084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57FA1CFC-763D-4DFD-BEA6-E8C5DC8C26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639913C-9A4E-4921-8B16-8E63DB1841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336378D-D12B-4A7C-9A53-E3BFB5594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9B7C-EAB6-4B8D-BB07-A2449B6C0A80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2720C29-B403-4533-B0DD-151502B2B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7F00D36-A37B-4B2F-8569-60F2608F5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52B9A-A49F-4E7D-86A3-5D03E3D4A50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5673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5302260C-7B20-4A58-8DE0-9A0216BCF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095C974-E582-4CE0-9D3C-9FE129EACE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C04E0B2-E390-448A-8AC6-D87CF7EABE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BE9B7C-EAB6-4B8D-BB07-A2449B6C0A80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CAA9CFB-5BDF-402B-B48B-24FA4BA3B0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3932F03-4FA3-406D-B0C9-018802615F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52B9A-A49F-4E7D-86A3-5D03E3D4A50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1464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3E1C8FA1-7726-4A26-9FC5-E3C5A4D6F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059" y="0"/>
            <a:ext cx="91518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058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1DB32675-B033-4ECC-B02E-F269335EEC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962" y="0"/>
            <a:ext cx="91940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733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EC99CA2-619B-493B-AE54-3FDECBD014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494" y="0"/>
            <a:ext cx="91690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49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222BA6C9-69F1-4CE9-A19E-3938875186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689" y="0"/>
            <a:ext cx="91766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2322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BEC5BA50-8C64-4987-8050-F0D60D3FCE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717" y="0"/>
            <a:ext cx="91865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430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62DE3251-3FE2-4E3F-8073-41A04A307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747" y="0"/>
            <a:ext cx="91365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119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0CB37B25-F5B3-4AC5-9583-148E2FB06F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743" y="0"/>
            <a:ext cx="91765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7016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26B7C08C-FD7F-466C-A9A7-9EB7D9DDD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743" y="0"/>
            <a:ext cx="91765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3055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3A2A4E1D-ED9C-408E-84D6-B1FFBC6295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252" y="0"/>
            <a:ext cx="91514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8757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A5CF0746-79FB-4B8B-BAA2-508DFC4BED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246" y="0"/>
            <a:ext cx="91615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782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7557945-E8E8-448A-8BD5-5B9FA08551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740" y="0"/>
            <a:ext cx="91565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5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4B554832-DAA3-4A1A-BA37-1A2C6C8863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180" y="0"/>
            <a:ext cx="91756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4442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08B8C4F-007B-4FF5-AEA4-56A1781FCF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960" y="0"/>
            <a:ext cx="91740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999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D4603676-0BE4-4184-8EFD-EF16C90ADD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925" y="0"/>
            <a:ext cx="91841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7619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avolo&#10;&#10;Descrizione generata automaticamente">
            <a:extLst>
              <a:ext uri="{FF2B5EF4-FFF2-40B4-BE49-F238E27FC236}">
                <a16:creationId xmlns:a16="http://schemas.microsoft.com/office/drawing/2014/main" id="{98F114D4-1A51-441D-9F8F-3F8BA0DD99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984" y="0"/>
            <a:ext cx="91640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3175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E4127017-CE17-4886-9D7F-A96F1EB997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984" y="0"/>
            <a:ext cx="91640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2143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36DF17B-152E-4E81-ADFE-722B3F12A3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960" y="0"/>
            <a:ext cx="91740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1298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344EA66-8198-4729-9EC4-63356ED8E8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248" y="0"/>
            <a:ext cx="91415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0412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79BAC9DB-E029-4F35-AC95-90575D31F1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473" y="0"/>
            <a:ext cx="91790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1642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BE26431E-5F27-4C5E-8E6E-5A351BCA1A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504" y="0"/>
            <a:ext cx="91589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1090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718E1036-31AF-4933-A4ED-9465236A6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997" y="0"/>
            <a:ext cx="91540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6967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65A09D18-87A8-4A7D-B6DF-3E66EAC6D4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252" y="0"/>
            <a:ext cx="91514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942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D053380D-F3F1-4073-B11F-A05E6971C4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664" y="0"/>
            <a:ext cx="91966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1167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D75AAF5-64B5-4B49-B08D-E1EFFCAA3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879" y="0"/>
            <a:ext cx="91942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0439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D3D5EC6C-8401-4E90-B74C-0D753A88BA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200" y="0"/>
            <a:ext cx="9181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3666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87E1F7FB-8A9B-4D4D-BFF1-67C8B32F83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504" y="0"/>
            <a:ext cx="91489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6582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B29FBB55-FA20-4D21-8A82-9F1DCCD60E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740" y="0"/>
            <a:ext cx="91565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3643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64F8B90A-AAE4-4597-87AB-8FA38E945C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997" y="0"/>
            <a:ext cx="91540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4946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35D67963-80B5-4E4E-9876-A707803C71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229" y="0"/>
            <a:ext cx="91715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0244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80FC5907-CDAE-4E97-BB28-FF999D16C5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009" y="0"/>
            <a:ext cx="91739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9529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B1F6F48-DC83-4825-BC36-1ED9B06BC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925" y="0"/>
            <a:ext cx="91841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6417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F635A127-F198-401B-8204-EA53574827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504" y="0"/>
            <a:ext cx="91489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5381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FF3B2880-C7EF-41D0-84EA-276AFA208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246" y="0"/>
            <a:ext cx="91615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347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26605480-118B-4A63-8B24-D89194EF8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614" y="0"/>
            <a:ext cx="91887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04639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B471BB89-9E49-485D-9154-067A59BF29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252" y="0"/>
            <a:ext cx="91514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5628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7C23C24-EE06-4767-BE1D-430A9C27AE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473" y="0"/>
            <a:ext cx="91790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8640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2AD30F96-DFFD-40BF-94A1-5C392BF84A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473" y="0"/>
            <a:ext cx="91790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1939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19E2BD06-6DED-478F-9D91-86795682D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009" y="0"/>
            <a:ext cx="91739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35744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CB4626A1-33F7-4547-933A-C825A1FD83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111" y="0"/>
            <a:ext cx="92017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543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6646083A-E81F-4224-ABBA-819B1C37F8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117" y="0"/>
            <a:ext cx="91597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805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484F98F2-BE49-4231-9D89-F141472B29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225" y="0"/>
            <a:ext cx="91835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773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F3BA2941-900D-4E96-A50C-BDEA161B48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608" y="0"/>
            <a:ext cx="92047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475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371A149F-5987-44F9-B81F-36E8B7E00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793" y="0"/>
            <a:ext cx="91624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088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08BC408B-1A75-4F69-A743-BAF46A419C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575" y="0"/>
            <a:ext cx="92168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71174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44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44</vt:i4>
      </vt:variant>
    </vt:vector>
  </HeadingPairs>
  <TitlesOfParts>
    <vt:vector size="48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GIUSEPPE RAIOLA PADUANO</dc:creator>
  <cp:lastModifiedBy>GIUSEPPE RAIOLA PADUANO</cp:lastModifiedBy>
  <cp:revision>1</cp:revision>
  <dcterms:created xsi:type="dcterms:W3CDTF">2022-01-19T18:55:53Z</dcterms:created>
  <dcterms:modified xsi:type="dcterms:W3CDTF">2022-01-19T18:58:55Z</dcterms:modified>
</cp:coreProperties>
</file>

<file path=docProps/thumbnail.jpeg>
</file>